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7" r:id="rId3"/>
    <p:sldId id="276" r:id="rId4"/>
    <p:sldId id="288" r:id="rId5"/>
    <p:sldId id="274" r:id="rId6"/>
    <p:sldId id="285" r:id="rId7"/>
    <p:sldId id="275" r:id="rId8"/>
    <p:sldId id="290" r:id="rId9"/>
    <p:sldId id="286" r:id="rId10"/>
    <p:sldId id="281" r:id="rId11"/>
    <p:sldId id="296" r:id="rId12"/>
    <p:sldId id="280" r:id="rId13"/>
    <p:sldId id="291" r:id="rId14"/>
    <p:sldId id="273" r:id="rId15"/>
    <p:sldId id="292" r:id="rId16"/>
    <p:sldId id="293" r:id="rId17"/>
    <p:sldId id="263" r:id="rId18"/>
    <p:sldId id="294" r:id="rId19"/>
    <p:sldId id="295" r:id="rId20"/>
    <p:sldId id="272" r:id="rId21"/>
    <p:sldId id="297" r:id="rId22"/>
    <p:sldId id="265" r:id="rId23"/>
    <p:sldId id="266" r:id="rId24"/>
    <p:sldId id="262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99CC01"/>
    <a:srgbClr val="CBFE32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2161" autoAdjust="0"/>
  </p:normalViewPr>
  <p:slideViewPr>
    <p:cSldViewPr>
      <p:cViewPr varScale="1">
        <p:scale>
          <a:sx n="95" d="100"/>
          <a:sy n="95" d="100"/>
        </p:scale>
        <p:origin x="-20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EC2CE-E092-4750-9F8A-3DEF575B0D12}" type="datetimeFigureOut">
              <a:rPr lang="de-DE" smtClean="0"/>
              <a:t>02.02.2011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832C3-9CED-4CFE-84C8-8EE155086A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91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Application</a:t>
            </a:r>
            <a:r>
              <a:rPr lang="de-DE" dirty="0" smtClean="0"/>
              <a:t> Cache</a:t>
            </a:r>
          </a:p>
          <a:p>
            <a:r>
              <a:rPr lang="de-DE" dirty="0" smtClean="0"/>
              <a:t>Speech </a:t>
            </a:r>
            <a:r>
              <a:rPr lang="de-DE" dirty="0" err="1" smtClean="0"/>
              <a:t>input</a:t>
            </a:r>
            <a:endParaRPr lang="de-DE" dirty="0" smtClean="0"/>
          </a:p>
          <a:p>
            <a:r>
              <a:rPr lang="de-DE" dirty="0" err="1" smtClean="0"/>
              <a:t>Geolocation</a:t>
            </a:r>
            <a:endParaRPr lang="de-DE" dirty="0" smtClean="0"/>
          </a:p>
          <a:p>
            <a:r>
              <a:rPr lang="de-DE" dirty="0" smtClean="0"/>
              <a:t>Orientation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832C3-9CED-4CFE-84C8-8EE155086AF8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64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>
            <a:noAutofit/>
          </a:bodyPr>
          <a:lstStyle>
            <a:lvl1pPr>
              <a:defRPr sz="6000" b="1" i="1">
                <a:ln>
                  <a:noFill/>
                </a:ln>
                <a:gradFill flip="none" rotWithShape="1">
                  <a:gsLst>
                    <a:gs pos="0">
                      <a:srgbClr val="CBFE32"/>
                    </a:gs>
                    <a:gs pos="100000">
                      <a:srgbClr val="99CC01"/>
                    </a:gs>
                  </a:gsLst>
                  <a:lin ang="5400000" scaled="0"/>
                  <a:tileRect/>
                </a:gradFill>
                <a:effectLst>
                  <a:outerShdw blurRad="50800" dist="25400" algn="l" rotWithShape="0">
                    <a:prstClr val="black">
                      <a:alpha val="40000"/>
                    </a:prstClr>
                  </a:outerShdw>
                </a:effectLst>
                <a:latin typeface="Agency FB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7" name="Grafik 6" descr="image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4282" y="142852"/>
            <a:ext cx="2771775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0" y="2703513"/>
            <a:ext cx="9144000" cy="1662112"/>
            <a:chOff x="-114" y="1703"/>
            <a:chExt cx="5988" cy="1047"/>
          </a:xfrm>
        </p:grpSpPr>
        <p:sp>
          <p:nvSpPr>
            <p:cNvPr id="6" name="Text Box 3"/>
            <p:cNvSpPr txBox="1">
              <a:spLocks noChangeArrowheads="1"/>
            </p:cNvSpPr>
            <p:nvPr userDrawn="1"/>
          </p:nvSpPr>
          <p:spPr bwMode="auto">
            <a:xfrm>
              <a:off x="-114" y="1703"/>
              <a:ext cx="5988" cy="911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8800"/>
            </a:p>
          </p:txBody>
        </p:sp>
        <p:sp>
          <p:nvSpPr>
            <p:cNvPr id="7" name="Text Box 4"/>
            <p:cNvSpPr txBox="1">
              <a:spLocks noChangeArrowheads="1"/>
            </p:cNvSpPr>
            <p:nvPr userDrawn="1"/>
          </p:nvSpPr>
          <p:spPr bwMode="auto">
            <a:xfrm>
              <a:off x="-114" y="1839"/>
              <a:ext cx="5988" cy="911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8800"/>
            </a:p>
          </p:txBody>
        </p:sp>
      </p:grp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142844" y="3000372"/>
            <a:ext cx="8786874" cy="1071570"/>
          </a:xfrm>
        </p:spPr>
        <p:txBody>
          <a:bodyPr>
            <a:noAutofit/>
          </a:bodyPr>
          <a:lstStyle>
            <a:lvl1pPr>
              <a:defRPr sz="9600"/>
            </a:lvl1pPr>
          </a:lstStyle>
          <a:p>
            <a:r>
              <a:rPr lang="de-DE" dirty="0" smtClean="0"/>
              <a:t>Q &amp; A</a:t>
            </a:r>
            <a:endParaRPr lang="de-DE" dirty="0"/>
          </a:p>
        </p:txBody>
      </p:sp>
      <p:sp>
        <p:nvSpPr>
          <p:cNvPr id="8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285751" y="214313"/>
            <a:ext cx="2571738" cy="64291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Vielen Dank!</a:t>
            </a:r>
            <a:endParaRPr lang="en-US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1" hasCustomPrompt="1"/>
          </p:nvPr>
        </p:nvSpPr>
        <p:spPr>
          <a:xfrm>
            <a:off x="285720" y="4572008"/>
            <a:ext cx="6572296" cy="1571636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>
              <a:buFontTx/>
              <a:buNone/>
            </a:pPr>
            <a:r>
              <a:rPr lang="de-DE" dirty="0" smtClean="0"/>
              <a:t>Vorname Name</a:t>
            </a:r>
          </a:p>
          <a:p>
            <a:pPr>
              <a:buFontTx/>
              <a:buNone/>
            </a:pPr>
            <a:r>
              <a:rPr lang="de-DE" dirty="0" smtClean="0">
                <a:solidFill>
                  <a:srgbClr val="CCFF33"/>
                </a:solidFill>
              </a:rPr>
              <a:t>E-Mail Adresse</a:t>
            </a:r>
            <a:endParaRPr lang="de-DE" dirty="0">
              <a:solidFill>
                <a:srgbClr val="CCFF3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 userDrawn="1"/>
        </p:nvGrpSpPr>
        <p:grpSpPr bwMode="auto">
          <a:xfrm>
            <a:off x="0" y="0"/>
            <a:ext cx="9144000" cy="877887"/>
            <a:chOff x="-114" y="1703"/>
            <a:chExt cx="5988" cy="1154"/>
          </a:xfrm>
        </p:grpSpPr>
        <p:sp>
          <p:nvSpPr>
            <p:cNvPr id="7" name="Text Box 3"/>
            <p:cNvSpPr txBox="1">
              <a:spLocks noChangeArrowheads="1"/>
            </p:cNvSpPr>
            <p:nvPr userDrawn="1"/>
          </p:nvSpPr>
          <p:spPr bwMode="auto">
            <a:xfrm>
              <a:off x="-114" y="1703"/>
              <a:ext cx="5988" cy="1018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4400">
                <a:latin typeface="Agency FB" pitchFamily="34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 userDrawn="1"/>
          </p:nvSpPr>
          <p:spPr bwMode="auto">
            <a:xfrm>
              <a:off x="-114" y="1839"/>
              <a:ext cx="5988" cy="1018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4400">
                <a:latin typeface="Agency FB" pitchFamily="34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Partner &amp; Sponsoren</a:t>
            </a:r>
            <a:endParaRPr lang="de-DE" dirty="0"/>
          </a:p>
        </p:txBody>
      </p:sp>
      <p:pic>
        <p:nvPicPr>
          <p:cNvPr id="1026" name="Picture 2" descr="C:\Users\pmizel\Downloads\partner_seite_donet_usergroup_d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8570913" cy="4762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6D2F-5C4F-49DE-BB1D-6539A2737E79}" type="datetimeFigureOut">
              <a:rPr lang="de-DE" smtClean="0"/>
              <a:pPr/>
              <a:t>02.02.2011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4047-3291-49AD-B155-61C19221BC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"/>
          <p:cNvGrpSpPr>
            <a:grpSpLocks/>
          </p:cNvGrpSpPr>
          <p:nvPr userDrawn="1"/>
        </p:nvGrpSpPr>
        <p:grpSpPr bwMode="auto">
          <a:xfrm>
            <a:off x="0" y="0"/>
            <a:ext cx="9144000" cy="877887"/>
            <a:chOff x="-114" y="1703"/>
            <a:chExt cx="5988" cy="1154"/>
          </a:xfrm>
        </p:grpSpPr>
        <p:sp>
          <p:nvSpPr>
            <p:cNvPr id="7" name="Text Box 3"/>
            <p:cNvSpPr txBox="1">
              <a:spLocks noChangeArrowheads="1"/>
            </p:cNvSpPr>
            <p:nvPr userDrawn="1"/>
          </p:nvSpPr>
          <p:spPr bwMode="auto">
            <a:xfrm>
              <a:off x="-114" y="1703"/>
              <a:ext cx="5988" cy="1018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4400">
                <a:latin typeface="Agency FB" pitchFamily="34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 userDrawn="1"/>
          </p:nvSpPr>
          <p:spPr bwMode="auto">
            <a:xfrm>
              <a:off x="-114" y="1839"/>
              <a:ext cx="5988" cy="1018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4400">
                <a:latin typeface="Agency FB" pitchFamily="34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3276600" y="5254625"/>
            <a:ext cx="5256213" cy="1054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800" dirty="0">
                <a:solidFill>
                  <a:schemeClr val="bg1"/>
                </a:solidFill>
                <a:latin typeface="Calibri" pitchFamily="34" charset="0"/>
              </a:rPr>
              <a:t>Weitere Vortragsfolien der .NET User Group Dortmund findet ihr auf:</a:t>
            </a:r>
          </a:p>
          <a:p>
            <a:pPr algn="l">
              <a:spcBef>
                <a:spcPct val="50000"/>
              </a:spcBef>
            </a:pPr>
            <a:r>
              <a:rPr lang="de-DE" sz="1800" i="1" dirty="0">
                <a:solidFill>
                  <a:srgbClr val="99CC01"/>
                </a:solidFill>
                <a:latin typeface="Agency FB" pitchFamily="34" charset="0"/>
              </a:rPr>
              <a:t>www.do-dotnet.de</a:t>
            </a:r>
          </a:p>
        </p:txBody>
      </p:sp>
      <p:pic>
        <p:nvPicPr>
          <p:cNvPr id="10" name="Picture 9" descr="webse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5229225"/>
            <a:ext cx="1727200" cy="1295400"/>
          </a:xfrm>
          <a:prstGeom prst="rect">
            <a:avLst/>
          </a:prstGeom>
          <a:noFill/>
        </p:spPr>
      </p:pic>
      <p:sp>
        <p:nvSpPr>
          <p:cNvPr id="13" name="Inhaltsplatzhalter 12"/>
          <p:cNvSpPr>
            <a:spLocks noGrp="1"/>
          </p:cNvSpPr>
          <p:nvPr>
            <p:ph sz="quarter" idx="10"/>
          </p:nvPr>
        </p:nvSpPr>
        <p:spPr>
          <a:xfrm>
            <a:off x="142875" y="1071563"/>
            <a:ext cx="8786813" cy="4071937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2703513"/>
            <a:ext cx="9144000" cy="1662112"/>
            <a:chOff x="-114" y="1703"/>
            <a:chExt cx="5988" cy="1047"/>
          </a:xfrm>
        </p:grpSpPr>
        <p:sp>
          <p:nvSpPr>
            <p:cNvPr id="6" name="Text Box 3"/>
            <p:cNvSpPr txBox="1">
              <a:spLocks noChangeArrowheads="1"/>
            </p:cNvSpPr>
            <p:nvPr userDrawn="1"/>
          </p:nvSpPr>
          <p:spPr bwMode="auto">
            <a:xfrm>
              <a:off x="-114" y="1703"/>
              <a:ext cx="5988" cy="911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8800"/>
            </a:p>
          </p:txBody>
        </p:sp>
        <p:sp>
          <p:nvSpPr>
            <p:cNvPr id="7" name="Text Box 4"/>
            <p:cNvSpPr txBox="1">
              <a:spLocks noChangeArrowheads="1"/>
            </p:cNvSpPr>
            <p:nvPr userDrawn="1"/>
          </p:nvSpPr>
          <p:spPr bwMode="auto">
            <a:xfrm>
              <a:off x="-114" y="1839"/>
              <a:ext cx="5988" cy="911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8800"/>
            </a:p>
          </p:txBody>
        </p:sp>
      </p:grp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142844" y="3000372"/>
            <a:ext cx="8786874" cy="107157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de-DE" dirty="0" smtClean="0"/>
              <a:t>Zwischenüberschrift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2703513"/>
            <a:ext cx="9144000" cy="1662112"/>
            <a:chOff x="-114" y="1703"/>
            <a:chExt cx="5988" cy="1047"/>
          </a:xfrm>
        </p:grpSpPr>
        <p:sp>
          <p:nvSpPr>
            <p:cNvPr id="6" name="Text Box 3"/>
            <p:cNvSpPr txBox="1">
              <a:spLocks noChangeArrowheads="1"/>
            </p:cNvSpPr>
            <p:nvPr userDrawn="1"/>
          </p:nvSpPr>
          <p:spPr bwMode="auto">
            <a:xfrm>
              <a:off x="-114" y="1703"/>
              <a:ext cx="5988" cy="911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8800"/>
            </a:p>
          </p:txBody>
        </p:sp>
        <p:sp>
          <p:nvSpPr>
            <p:cNvPr id="7" name="Text Box 4"/>
            <p:cNvSpPr txBox="1">
              <a:spLocks noChangeArrowheads="1"/>
            </p:cNvSpPr>
            <p:nvPr userDrawn="1"/>
          </p:nvSpPr>
          <p:spPr bwMode="auto">
            <a:xfrm>
              <a:off x="-114" y="1839"/>
              <a:ext cx="5988" cy="911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8800"/>
            </a:p>
          </p:txBody>
        </p:sp>
      </p:grp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>
          <a:xfrm>
            <a:off x="142844" y="3000372"/>
            <a:ext cx="8786874" cy="1071570"/>
          </a:xfrm>
        </p:spPr>
        <p:txBody>
          <a:bodyPr>
            <a:noAutofit/>
          </a:bodyPr>
          <a:lstStyle>
            <a:lvl1pPr>
              <a:defRPr sz="9600"/>
            </a:lvl1pPr>
          </a:lstStyle>
          <a:p>
            <a:r>
              <a:rPr lang="de-DE" dirty="0" err="1" smtClean="0"/>
              <a:t>demo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 userDrawn="1"/>
        </p:nvGrpSpPr>
        <p:grpSpPr bwMode="auto">
          <a:xfrm>
            <a:off x="0" y="0"/>
            <a:ext cx="9144000" cy="877887"/>
            <a:chOff x="-114" y="1703"/>
            <a:chExt cx="5988" cy="1154"/>
          </a:xfrm>
        </p:grpSpPr>
        <p:sp>
          <p:nvSpPr>
            <p:cNvPr id="7" name="Text Box 3"/>
            <p:cNvSpPr txBox="1">
              <a:spLocks noChangeArrowheads="1"/>
            </p:cNvSpPr>
            <p:nvPr userDrawn="1"/>
          </p:nvSpPr>
          <p:spPr bwMode="auto">
            <a:xfrm>
              <a:off x="-114" y="1703"/>
              <a:ext cx="5988" cy="1018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4400">
                <a:latin typeface="Agency FB" pitchFamily="34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 userDrawn="1"/>
          </p:nvSpPr>
          <p:spPr bwMode="auto">
            <a:xfrm>
              <a:off x="-114" y="1839"/>
              <a:ext cx="5988" cy="1018"/>
            </a:xfrm>
            <a:prstGeom prst="rect">
              <a:avLst/>
            </a:prstGeom>
            <a:solidFill>
              <a:schemeClr val="bg1">
                <a:alpha val="10001"/>
              </a:schemeClr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de-DE" sz="4400">
                <a:latin typeface="Agency FB" pitchFamily="34" charset="0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3276600" y="5254625"/>
            <a:ext cx="5256213" cy="1054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800" dirty="0">
                <a:solidFill>
                  <a:schemeClr val="bg1"/>
                </a:solidFill>
                <a:latin typeface="Calibri" pitchFamily="34" charset="0"/>
              </a:rPr>
              <a:t>Weitere Vortragsfolien der .NET User Group Dortmund findet ihr auf:</a:t>
            </a:r>
          </a:p>
          <a:p>
            <a:pPr algn="l">
              <a:spcBef>
                <a:spcPct val="50000"/>
              </a:spcBef>
            </a:pPr>
            <a:r>
              <a:rPr lang="de-DE" sz="1800" i="1" dirty="0">
                <a:solidFill>
                  <a:srgbClr val="99CC01"/>
                </a:solidFill>
                <a:latin typeface="Agency FB" pitchFamily="34" charset="0"/>
              </a:rPr>
              <a:t>www.do-dotnet.de</a:t>
            </a:r>
          </a:p>
        </p:txBody>
      </p:sp>
      <p:pic>
        <p:nvPicPr>
          <p:cNvPr id="10" name="Picture 9" descr="webse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5229225"/>
            <a:ext cx="1727200" cy="1295400"/>
          </a:xfrm>
          <a:prstGeom prst="rect">
            <a:avLst/>
          </a:prstGeom>
          <a:noFill/>
        </p:spPr>
      </p:pic>
      <p:sp>
        <p:nvSpPr>
          <p:cNvPr id="13" name="Inhaltsplatzhalter 12"/>
          <p:cNvSpPr>
            <a:spLocks noGrp="1"/>
          </p:cNvSpPr>
          <p:nvPr>
            <p:ph sz="quarter" idx="10"/>
          </p:nvPr>
        </p:nvSpPr>
        <p:spPr>
          <a:xfrm>
            <a:off x="142875" y="1071563"/>
            <a:ext cx="8786813" cy="40719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2844" y="928670"/>
            <a:ext cx="8786874" cy="535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42844" y="6500834"/>
            <a:ext cx="2133600" cy="222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0E086D2F-5C4F-49DE-BB1D-6539A2737E79}" type="datetimeFigureOut">
              <a:rPr lang="de-DE" smtClean="0"/>
              <a:pPr/>
              <a:t>02.02.2011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929058" y="6500834"/>
            <a:ext cx="919154" cy="222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CE584047-3291-49AD-B155-61C19221BCB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9" name="Grafik 8" descr="image2.png"/>
          <p:cNvPicPr>
            <a:picLocks noChangeAspect="1"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8186773" y="6429396"/>
            <a:ext cx="885821" cy="3652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3" r:id="rId7"/>
    <p:sldLayoutId id="2147483662" r:id="rId8"/>
    <p:sldLayoutId id="2147483664" r:id="rId9"/>
    <p:sldLayoutId id="2147483655" r:id="rId10"/>
    <p:sldLayoutId id="2147483660" r:id="rId11"/>
    <p:sldLayoutId id="2147483661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4800" b="1" i="1" kern="1200">
          <a:gradFill flip="none" rotWithShape="1">
            <a:gsLst>
              <a:gs pos="0">
                <a:srgbClr val="CBFE32"/>
              </a:gs>
              <a:gs pos="100000">
                <a:srgbClr val="99CC01"/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gency FB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20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20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2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20"/>
        </a:buBlip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20"/>
        </a:buBlip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../../Users/dostwald/Desktop/usergroup%20html%205/HTML5%20Canvas%20Cheat%20Sheet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cakejs/" TargetMode="External"/><Relationship Id="rId2" Type="http://schemas.openxmlformats.org/officeDocument/2006/relationships/hyperlink" Target="http://www.html5rocks.com/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sencha.com/products/touch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iPad</a:t>
            </a:r>
            <a:r>
              <a:rPr lang="de-DE" dirty="0" smtClean="0"/>
              <a:t> Entwicklung mit .NET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Daniel Yves Ostwald</a:t>
            </a:r>
          </a:p>
          <a:p>
            <a:r>
              <a:rPr lang="de-DE" dirty="0" smtClean="0">
                <a:solidFill>
                  <a:srgbClr val="CCFF33"/>
                </a:solidFill>
              </a:rPr>
              <a:t>dostwald@brockhaus-ag.de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Fakten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Entwicklung vermutlich bis Mitte 2011</a:t>
            </a:r>
          </a:p>
          <a:p>
            <a:pPr lvl="1"/>
            <a:r>
              <a:rPr lang="de-DE" dirty="0"/>
              <a:t>Danach – Einleitung des Standardisierungsprozesses</a:t>
            </a:r>
          </a:p>
          <a:p>
            <a:pPr lvl="1"/>
            <a:r>
              <a:rPr lang="de-DE" dirty="0"/>
              <a:t>API noch nicht </a:t>
            </a:r>
            <a:r>
              <a:rPr lang="de-DE" dirty="0" smtClean="0"/>
              <a:t>fix</a:t>
            </a:r>
          </a:p>
          <a:p>
            <a:endParaRPr lang="de-DE" dirty="0" smtClean="0"/>
          </a:p>
          <a:p>
            <a:r>
              <a:rPr lang="de-DE" dirty="0" smtClean="0"/>
              <a:t>HTML 5 = HTML + JavaScript + CSS 3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Apple setzt verstärkt auf HTML 5</a:t>
            </a:r>
          </a:p>
          <a:p>
            <a:pPr lvl="1"/>
            <a:r>
              <a:rPr lang="de-DE" dirty="0" smtClean="0"/>
              <a:t>Dadurch bereits jetzt zahlreiche Möglichkeiten</a:t>
            </a:r>
          </a:p>
          <a:p>
            <a:pPr lvl="1"/>
            <a:endParaRPr lang="de-DE" dirty="0"/>
          </a:p>
          <a:p>
            <a:r>
              <a:rPr lang="de-DE" dirty="0" smtClean="0"/>
              <a:t>Browserkompatibilität</a:t>
            </a:r>
          </a:p>
          <a:p>
            <a:pPr lvl="1"/>
            <a:r>
              <a:rPr lang="de-DE" dirty="0" smtClean="0"/>
              <a:t>IE8: NEIN</a:t>
            </a:r>
          </a:p>
          <a:p>
            <a:pPr lvl="1"/>
            <a:r>
              <a:rPr lang="de-DE" dirty="0" err="1" smtClean="0"/>
              <a:t>FireFox</a:t>
            </a:r>
            <a:r>
              <a:rPr lang="de-DE" dirty="0" smtClean="0"/>
              <a:t>: </a:t>
            </a:r>
            <a:r>
              <a:rPr lang="de-DE" dirty="0" err="1" smtClean="0"/>
              <a:t>TeilsTeils</a:t>
            </a:r>
            <a:endParaRPr lang="de-DE" dirty="0" smtClean="0"/>
          </a:p>
          <a:p>
            <a:pPr lvl="1"/>
            <a:r>
              <a:rPr lang="de-DE" dirty="0" smtClean="0"/>
              <a:t>Chrome + Safari: Top</a:t>
            </a:r>
          </a:p>
        </p:txBody>
      </p:sp>
    </p:spTree>
    <p:extLst>
      <p:ext uri="{BB962C8B-B14F-4D97-AF65-F5344CB8AC3E}">
        <p14:creationId xmlns:p14="http://schemas.microsoft.com/office/powerpoint/2010/main" val="251298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Features in HTML 5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Audio + Video</a:t>
            </a:r>
          </a:p>
          <a:p>
            <a:r>
              <a:rPr lang="de-DE" dirty="0"/>
              <a:t>Native Drag &amp; </a:t>
            </a:r>
            <a:r>
              <a:rPr lang="de-DE" dirty="0" smtClean="0"/>
              <a:t>Drop</a:t>
            </a:r>
          </a:p>
          <a:p>
            <a:r>
              <a:rPr lang="de-DE" dirty="0" smtClean="0"/>
              <a:t>Web SQL Database</a:t>
            </a:r>
          </a:p>
          <a:p>
            <a:r>
              <a:rPr lang="de-DE" dirty="0" err="1" smtClean="0"/>
              <a:t>Canvas</a:t>
            </a:r>
            <a:endParaRPr lang="de-DE" dirty="0" smtClean="0"/>
          </a:p>
          <a:p>
            <a:r>
              <a:rPr lang="de-DE" dirty="0" smtClean="0"/>
              <a:t>Web Sockets</a:t>
            </a:r>
          </a:p>
          <a:p>
            <a:r>
              <a:rPr lang="de-DE" dirty="0" smtClean="0"/>
              <a:t>U.v.m.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06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&lt;</a:t>
            </a:r>
            <a:r>
              <a:rPr lang="de-DE" dirty="0" err="1" smtClean="0"/>
              <a:t>canvas</a:t>
            </a:r>
            <a:r>
              <a:rPr lang="de-DE" dirty="0" smtClean="0"/>
              <a:t>&gt;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Initialisierung (</a:t>
            </a:r>
            <a:r>
              <a:rPr lang="de-DE" dirty="0" err="1" smtClean="0"/>
              <a:t>html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pPr marL="0" indent="0" algn="ctr">
              <a:buNone/>
            </a:pPr>
            <a:r>
              <a:rPr lang="de-DE" dirty="0"/>
              <a:t>&lt;</a:t>
            </a:r>
            <a:r>
              <a:rPr lang="de-DE" dirty="0" err="1"/>
              <a:t>canvas</a:t>
            </a:r>
            <a:r>
              <a:rPr lang="de-DE" dirty="0"/>
              <a:t> </a:t>
            </a:r>
            <a:r>
              <a:rPr lang="de-DE" dirty="0" err="1" smtClean="0"/>
              <a:t>id</a:t>
            </a:r>
            <a:r>
              <a:rPr lang="de-DE" dirty="0" smtClean="0"/>
              <a:t>=“</a:t>
            </a:r>
            <a:r>
              <a:rPr lang="de-DE" dirty="0" err="1" smtClean="0"/>
              <a:t>demo“width</a:t>
            </a:r>
            <a:r>
              <a:rPr lang="de-DE" dirty="0"/>
              <a:t>=“300“ </a:t>
            </a:r>
            <a:r>
              <a:rPr lang="de-DE" dirty="0" err="1" smtClean="0"/>
              <a:t>weight</a:t>
            </a:r>
            <a:r>
              <a:rPr lang="de-DE" dirty="0"/>
              <a:t>=“300“&gt;&lt;/</a:t>
            </a:r>
            <a:r>
              <a:rPr lang="de-DE" dirty="0" err="1"/>
              <a:t>canvas</a:t>
            </a:r>
            <a:r>
              <a:rPr lang="de-DE" dirty="0"/>
              <a:t>&gt;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Initialisierung (JavaScript)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de-DE" dirty="0" err="1" smtClean="0"/>
              <a:t>var</a:t>
            </a:r>
            <a:r>
              <a:rPr lang="de-DE" dirty="0" smtClean="0"/>
              <a:t> </a:t>
            </a:r>
            <a:r>
              <a:rPr lang="de-DE" dirty="0" err="1" smtClean="0"/>
              <a:t>canvas</a:t>
            </a:r>
            <a:r>
              <a:rPr lang="de-DE" dirty="0" smtClean="0"/>
              <a:t> = </a:t>
            </a:r>
            <a:r>
              <a:rPr lang="de-DE" dirty="0" err="1" smtClean="0"/>
              <a:t>document.getElementById</a:t>
            </a:r>
            <a:r>
              <a:rPr lang="de-DE" dirty="0" smtClean="0"/>
              <a:t>(‘</a:t>
            </a:r>
            <a:r>
              <a:rPr lang="de-DE" dirty="0" err="1" smtClean="0"/>
              <a:t>demo</a:t>
            </a:r>
            <a:r>
              <a:rPr lang="de-DE" dirty="0" smtClean="0"/>
              <a:t>‘);</a:t>
            </a:r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de-DE" dirty="0" err="1" smtClean="0"/>
              <a:t>var</a:t>
            </a:r>
            <a:r>
              <a:rPr lang="de-DE" dirty="0" smtClean="0"/>
              <a:t> </a:t>
            </a:r>
            <a:r>
              <a:rPr lang="de-DE" dirty="0" err="1" smtClean="0"/>
              <a:t>ctx</a:t>
            </a:r>
            <a:r>
              <a:rPr lang="de-DE" dirty="0" smtClean="0"/>
              <a:t> = </a:t>
            </a:r>
            <a:r>
              <a:rPr lang="de-DE" dirty="0" err="1" smtClean="0"/>
              <a:t>canvas.getContext</a:t>
            </a:r>
            <a:r>
              <a:rPr lang="de-DE" dirty="0" smtClean="0"/>
              <a:t>(‘2d‘);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424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Canvas</a:t>
            </a:r>
            <a:r>
              <a:rPr lang="de-DE" dirty="0" smtClean="0"/>
              <a:t> Cheat Sheet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>
              <a:hlinkClick r:id="rId2" action="ppaction://hlinkfile"/>
            </a:endParaRPr>
          </a:p>
          <a:p>
            <a:r>
              <a:rPr lang="de-DE" dirty="0" smtClean="0">
                <a:hlinkClick r:id="rId2" action="ppaction://hlinkfile"/>
              </a:rPr>
              <a:t>Link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47358"/>
            <a:ext cx="6615710" cy="489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5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8000" dirty="0" smtClean="0"/>
              <a:t>DEMO</a:t>
            </a:r>
            <a:endParaRPr lang="de-DE" sz="8000" dirty="0"/>
          </a:p>
        </p:txBody>
      </p:sp>
    </p:spTree>
    <p:extLst>
      <p:ext uri="{BB962C8B-B14F-4D97-AF65-F5344CB8AC3E}">
        <p14:creationId xmlns:p14="http://schemas.microsoft.com/office/powerpoint/2010/main" val="40917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err="1" smtClean="0"/>
              <a:t>CakeJS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34081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CakeJS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Canvas</a:t>
            </a:r>
            <a:r>
              <a:rPr lang="de-DE" dirty="0" smtClean="0"/>
              <a:t> </a:t>
            </a:r>
            <a:r>
              <a:rPr lang="de-DE" dirty="0" err="1" smtClean="0"/>
              <a:t>animation</a:t>
            </a:r>
            <a:r>
              <a:rPr lang="de-DE" dirty="0" smtClean="0"/>
              <a:t> Kit </a:t>
            </a:r>
            <a:r>
              <a:rPr lang="de-DE" dirty="0" err="1" smtClean="0"/>
              <a:t>experiement</a:t>
            </a:r>
            <a:endParaRPr lang="de-DE" dirty="0"/>
          </a:p>
          <a:p>
            <a:r>
              <a:rPr lang="de-DE" dirty="0" smtClean="0"/>
              <a:t>Google Code</a:t>
            </a:r>
          </a:p>
          <a:p>
            <a:r>
              <a:rPr lang="de-DE" dirty="0" smtClean="0"/>
              <a:t>MIT Lizenz</a:t>
            </a:r>
          </a:p>
          <a:p>
            <a:endParaRPr lang="de-DE" dirty="0"/>
          </a:p>
          <a:p>
            <a:r>
              <a:rPr lang="de-DE" dirty="0" smtClean="0"/>
              <a:t>Objektorientiertes </a:t>
            </a:r>
            <a:r>
              <a:rPr lang="de-DE" dirty="0" smtClean="0"/>
              <a:t>JavaScript Framework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Leider noch einige Bugs</a:t>
            </a:r>
          </a:p>
          <a:p>
            <a:r>
              <a:rPr lang="de-DE" dirty="0" smtClean="0"/>
              <a:t>Benötigt zu viel Performance auf dem iPad</a:t>
            </a:r>
          </a:p>
          <a:p>
            <a:pPr lvl="1"/>
            <a:r>
              <a:rPr lang="de-DE" dirty="0" smtClean="0"/>
              <a:t>Daher leider unbrauchbar/bedingt brauchbar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571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8000" dirty="0" smtClean="0"/>
              <a:t>DEMO</a:t>
            </a:r>
            <a:endParaRPr lang="de-DE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err="1" smtClean="0"/>
              <a:t>Sencha</a:t>
            </a:r>
            <a:r>
              <a:rPr lang="de-DE" sz="4800" dirty="0" smtClean="0"/>
              <a:t> Touch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347580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Eigenschaften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Mobile Web Apps</a:t>
            </a:r>
          </a:p>
          <a:p>
            <a:r>
              <a:rPr lang="de-DE" dirty="0" smtClean="0"/>
              <a:t>Look &amp; </a:t>
            </a:r>
            <a:r>
              <a:rPr lang="de-DE" dirty="0" err="1" smtClean="0"/>
              <a:t>Feel</a:t>
            </a:r>
            <a:r>
              <a:rPr lang="de-DE" dirty="0" smtClean="0"/>
              <a:t> entspricht nativen </a:t>
            </a:r>
            <a:r>
              <a:rPr lang="de-DE" dirty="0" err="1" smtClean="0"/>
              <a:t>iOS</a:t>
            </a:r>
            <a:r>
              <a:rPr lang="de-DE" dirty="0" smtClean="0"/>
              <a:t> und </a:t>
            </a:r>
            <a:r>
              <a:rPr lang="de-DE" dirty="0" err="1" smtClean="0"/>
              <a:t>Android</a:t>
            </a:r>
            <a:r>
              <a:rPr lang="de-DE" dirty="0" smtClean="0"/>
              <a:t> </a:t>
            </a:r>
            <a:r>
              <a:rPr lang="de-DE" dirty="0" err="1" smtClean="0"/>
              <a:t>Touchgeräten</a:t>
            </a:r>
            <a:endParaRPr lang="de-DE" dirty="0" smtClean="0"/>
          </a:p>
          <a:p>
            <a:r>
              <a:rPr lang="de-DE" dirty="0" smtClean="0"/>
              <a:t>HTML 5 Framework</a:t>
            </a:r>
          </a:p>
          <a:p>
            <a:pPr lvl="1"/>
            <a:r>
              <a:rPr lang="de-DE" dirty="0" smtClean="0"/>
              <a:t>Basierend auf EXT JS</a:t>
            </a:r>
          </a:p>
          <a:p>
            <a:r>
              <a:rPr lang="de-DE" dirty="0" err="1" smtClean="0"/>
              <a:t>Themes</a:t>
            </a:r>
            <a:endParaRPr lang="de-DE" dirty="0" smtClean="0"/>
          </a:p>
          <a:p>
            <a:pPr lvl="1"/>
            <a:r>
              <a:rPr lang="de-DE" dirty="0" err="1" smtClean="0"/>
              <a:t>iPhone</a:t>
            </a:r>
            <a:r>
              <a:rPr lang="de-DE" dirty="0" smtClean="0"/>
              <a:t>/</a:t>
            </a:r>
            <a:r>
              <a:rPr lang="de-DE" dirty="0" err="1" smtClean="0"/>
              <a:t>Android</a:t>
            </a:r>
            <a:endParaRPr lang="de-DE" dirty="0" smtClean="0"/>
          </a:p>
          <a:p>
            <a:pPr lvl="1"/>
            <a:r>
              <a:rPr lang="de-DE" dirty="0" err="1" smtClean="0"/>
              <a:t>Oerfläche</a:t>
            </a:r>
            <a:r>
              <a:rPr lang="de-DE" dirty="0" smtClean="0"/>
              <a:t> ist Komplett anpassbar</a:t>
            </a:r>
          </a:p>
          <a:p>
            <a:pPr lvl="2"/>
            <a:r>
              <a:rPr lang="de-DE" dirty="0" err="1" smtClean="0"/>
              <a:t>Css</a:t>
            </a:r>
            <a:r>
              <a:rPr lang="de-DE" dirty="0" smtClean="0"/>
              <a:t> ähnliche Syntax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9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/>
              <a:t>Story…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32050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8000" dirty="0" smtClean="0"/>
              <a:t>DEMO</a:t>
            </a:r>
            <a:endParaRPr lang="de-DE" sz="8000" dirty="0"/>
          </a:p>
        </p:txBody>
      </p:sp>
    </p:spTree>
    <p:extLst>
      <p:ext uri="{BB962C8B-B14F-4D97-AF65-F5344CB8AC3E}">
        <p14:creationId xmlns:p14="http://schemas.microsoft.com/office/powerpoint/2010/main" val="40917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891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Links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 smtClean="0"/>
              <a:t>HTML 5 Rocks</a:t>
            </a:r>
          </a:p>
          <a:p>
            <a:pPr lvl="1"/>
            <a:r>
              <a:rPr lang="de-DE" dirty="0" smtClean="0">
                <a:hlinkClick r:id="rId2"/>
              </a:rPr>
              <a:t>http://www.html5rocks.com/</a:t>
            </a:r>
            <a:endParaRPr lang="de-DE" dirty="0" smtClean="0"/>
          </a:p>
          <a:p>
            <a:r>
              <a:rPr lang="de-DE" dirty="0" err="1"/>
              <a:t>CakeJS</a:t>
            </a:r>
            <a:endParaRPr lang="de-DE" dirty="0"/>
          </a:p>
          <a:p>
            <a:pPr lvl="1"/>
            <a:r>
              <a:rPr lang="de-DE" dirty="0">
                <a:hlinkClick r:id="rId3"/>
              </a:rPr>
              <a:t>http://code.google.com/p/cakejs/</a:t>
            </a:r>
            <a:endParaRPr lang="de-DE" dirty="0" smtClean="0"/>
          </a:p>
          <a:p>
            <a:r>
              <a:rPr lang="de-DE" dirty="0" err="1" smtClean="0"/>
              <a:t>Sencha-Touch</a:t>
            </a:r>
            <a:endParaRPr lang="de-DE" dirty="0" smtClean="0"/>
          </a:p>
          <a:p>
            <a:pPr lvl="1"/>
            <a:r>
              <a:rPr lang="de-DE" dirty="0" smtClean="0">
                <a:hlinkClick r:id="rId4"/>
              </a:rPr>
              <a:t>http://www.sencha.com/products/touch/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 &amp; A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 smtClean="0"/>
              <a:t>Vielen Dank!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Daniel Yves Ostwald</a:t>
            </a:r>
          </a:p>
          <a:p>
            <a:r>
              <a:rPr lang="de-DE" dirty="0" smtClean="0">
                <a:solidFill>
                  <a:srgbClr val="CCFF33"/>
                </a:solidFill>
              </a:rPr>
              <a:t>dostwald@brockhaus-ag.de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Partner &amp; Sponsoren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181917" y="288940"/>
            <a:ext cx="330996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tx1"/>
                </a:solidFill>
              </a:rPr>
              <a:t>…vor 6 Monaten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28" name="Gruppieren 27"/>
          <p:cNvGrpSpPr/>
          <p:nvPr/>
        </p:nvGrpSpPr>
        <p:grpSpPr>
          <a:xfrm>
            <a:off x="1115616" y="1340768"/>
            <a:ext cx="864096" cy="1872208"/>
            <a:chOff x="1187624" y="2420888"/>
            <a:chExt cx="864096" cy="1872208"/>
          </a:xfrm>
        </p:grpSpPr>
        <p:cxnSp>
          <p:nvCxnSpPr>
            <p:cNvPr id="6" name="Gerade Verbindung 5"/>
            <p:cNvCxnSpPr/>
            <p:nvPr/>
          </p:nvCxnSpPr>
          <p:spPr>
            <a:xfrm rot="5400000">
              <a:off x="1259632" y="3429000"/>
              <a:ext cx="720080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 rot="5400000">
              <a:off x="1187624" y="3861048"/>
              <a:ext cx="504056" cy="3600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1187624" y="3356992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Ellipse 14"/>
            <p:cNvSpPr/>
            <p:nvPr/>
          </p:nvSpPr>
          <p:spPr>
            <a:xfrm>
              <a:off x="1259632" y="2420888"/>
              <a:ext cx="720080" cy="64807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/>
            <p:nvPr/>
          </p:nvCxnSpPr>
          <p:spPr>
            <a:xfrm rot="16200000" flipH="1">
              <a:off x="1547664" y="3861048"/>
              <a:ext cx="504056" cy="3600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1619672" y="3356992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Textfeld 28"/>
          <p:cNvSpPr txBox="1"/>
          <p:nvPr/>
        </p:nvSpPr>
        <p:spPr>
          <a:xfrm>
            <a:off x="1043608" y="350100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Bob</a:t>
            </a:r>
            <a:endParaRPr lang="de-DE" sz="28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11960" y="54868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C#</a:t>
            </a:r>
            <a:endParaRPr lang="de-DE" sz="2800" dirty="0"/>
          </a:p>
        </p:txBody>
      </p:sp>
      <p:sp>
        <p:nvSpPr>
          <p:cNvPr id="31" name="Textfeld 30"/>
          <p:cNvSpPr txBox="1"/>
          <p:nvPr/>
        </p:nvSpPr>
        <p:spPr>
          <a:xfrm>
            <a:off x="5508104" y="20608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 smtClean="0"/>
              <a:t>Silverlight</a:t>
            </a:r>
            <a:endParaRPr lang="de-DE" sz="2800" dirty="0"/>
          </a:p>
        </p:txBody>
      </p:sp>
      <p:sp>
        <p:nvSpPr>
          <p:cNvPr id="32" name="Textfeld 31"/>
          <p:cNvSpPr txBox="1"/>
          <p:nvPr/>
        </p:nvSpPr>
        <p:spPr>
          <a:xfrm>
            <a:off x="1187624" y="26064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 smtClean="0"/>
              <a:t>!</a:t>
            </a:r>
            <a:endParaRPr lang="de-DE" sz="60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24128" y="98072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ASP.NET</a:t>
            </a:r>
            <a:endParaRPr lang="de-DE" sz="2800" dirty="0"/>
          </a:p>
        </p:txBody>
      </p:sp>
      <p:sp>
        <p:nvSpPr>
          <p:cNvPr id="35" name="Textfeld 34"/>
          <p:cNvSpPr txBox="1"/>
          <p:nvPr/>
        </p:nvSpPr>
        <p:spPr>
          <a:xfrm>
            <a:off x="3923928" y="155679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WCF</a:t>
            </a:r>
            <a:endParaRPr lang="de-DE" sz="2800" dirty="0"/>
          </a:p>
        </p:txBody>
      </p:sp>
      <p:sp>
        <p:nvSpPr>
          <p:cNvPr id="37" name="Textfeld 36"/>
          <p:cNvSpPr txBox="1"/>
          <p:nvPr/>
        </p:nvSpPr>
        <p:spPr>
          <a:xfrm>
            <a:off x="1187624" y="26064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 smtClean="0"/>
              <a:t>?</a:t>
            </a:r>
            <a:endParaRPr lang="de-DE" sz="6000" dirty="0"/>
          </a:p>
        </p:txBody>
      </p:sp>
      <p:sp>
        <p:nvSpPr>
          <p:cNvPr id="33" name="Textfeld 32"/>
          <p:cNvSpPr txBox="1"/>
          <p:nvPr/>
        </p:nvSpPr>
        <p:spPr>
          <a:xfrm>
            <a:off x="3491880" y="4581128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 err="1" smtClean="0"/>
              <a:t>iPad</a:t>
            </a:r>
            <a:endParaRPr lang="de-DE" sz="6000" dirty="0"/>
          </a:p>
        </p:txBody>
      </p:sp>
      <p:sp>
        <p:nvSpPr>
          <p:cNvPr id="38" name="Textfeld 37"/>
          <p:cNvSpPr txBox="1"/>
          <p:nvPr/>
        </p:nvSpPr>
        <p:spPr>
          <a:xfrm>
            <a:off x="4427984" y="90872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 smtClean="0"/>
              <a:t>Objective</a:t>
            </a:r>
            <a:r>
              <a:rPr lang="de-DE" sz="2800" dirty="0" smtClean="0"/>
              <a:t> C</a:t>
            </a:r>
            <a:endParaRPr lang="de-DE" sz="2800" dirty="0"/>
          </a:p>
        </p:txBody>
      </p:sp>
      <p:sp>
        <p:nvSpPr>
          <p:cNvPr id="39" name="Textfeld 38"/>
          <p:cNvSpPr txBox="1"/>
          <p:nvPr/>
        </p:nvSpPr>
        <p:spPr>
          <a:xfrm>
            <a:off x="4283968" y="220486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HTML 5</a:t>
            </a:r>
            <a:endParaRPr lang="de-DE" sz="2800" dirty="0"/>
          </a:p>
        </p:txBody>
      </p:sp>
      <p:sp>
        <p:nvSpPr>
          <p:cNvPr id="40" name="Textfeld 39"/>
          <p:cNvSpPr txBox="1"/>
          <p:nvPr/>
        </p:nvSpPr>
        <p:spPr>
          <a:xfrm>
            <a:off x="2051720" y="458112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 smtClean="0"/>
              <a:t>In 3 Tagen !</a:t>
            </a:r>
            <a:endParaRPr lang="de-DE" sz="5400" dirty="0"/>
          </a:p>
        </p:txBody>
      </p:sp>
      <p:sp>
        <p:nvSpPr>
          <p:cNvPr id="41" name="Textfeld 40"/>
          <p:cNvSpPr txBox="1"/>
          <p:nvPr/>
        </p:nvSpPr>
        <p:spPr>
          <a:xfrm>
            <a:off x="4572000" y="33569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Mono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809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90514E-6 L 0.62205 0.7417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94" y="370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0.01435 L 2.5E-6 0.49074 " pathEditMode="relative" rAng="0" ptsTypes="AA">
                                      <p:cBhvr>
                                        <p:cTn id="58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3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08 0.38843 " pathEditMode="relative" ptsTypes="AA">
                                      <p:cBhvr>
                                        <p:cTn id="63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416 L -0.20521 0.57129 " pathEditMode="relative" rAng="0" ptsTypes="AA">
                                      <p:cBhvr>
                                        <p:cTn id="68" dur="3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28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3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00399 0.62338 " pathEditMode="relative" rAng="0" ptsTypes="AA">
                                      <p:cBhvr>
                                        <p:cTn id="73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312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0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0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1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1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900"/>
                            </p:stCondLst>
                            <p:childTnLst>
                              <p:par>
                                <p:cTn id="12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1.94444E-6 -0.0590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9" grpId="0"/>
      <p:bldP spid="29" grpId="1"/>
      <p:bldP spid="30" grpId="0"/>
      <p:bldP spid="30" grpId="1"/>
      <p:bldP spid="30" grpId="2"/>
      <p:bldP spid="31" grpId="0"/>
      <p:bldP spid="31" grpId="1"/>
      <p:bldP spid="31" grpId="2"/>
      <p:bldP spid="32" grpId="0"/>
      <p:bldP spid="32" grpId="1"/>
      <p:bldP spid="34" grpId="0" build="allAtOnce"/>
      <p:bldP spid="34" grpId="1" build="allAtOnce"/>
      <p:bldP spid="35" grpId="0"/>
      <p:bldP spid="35" grpId="1"/>
      <p:bldP spid="35" grpId="2"/>
      <p:bldP spid="37" grpId="0"/>
      <p:bldP spid="37" grpId="1"/>
      <p:bldP spid="33" grpId="0"/>
      <p:bldP spid="33" grpId="1"/>
      <p:bldP spid="38" grpId="0"/>
      <p:bldP spid="38" grpId="1"/>
      <p:bldP spid="39" grpId="0"/>
      <p:bldP spid="39" grpId="1"/>
      <p:bldP spid="39" grpId="2"/>
      <p:bldP spid="40" grpId="0"/>
      <p:bldP spid="40" grpId="1"/>
      <p:bldP spid="41" grpId="0"/>
      <p:bldP spid="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/>
              <a:t>Heute…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320508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iPad</a:t>
            </a:r>
          </a:p>
          <a:p>
            <a:endParaRPr lang="de-DE" dirty="0" smtClean="0"/>
          </a:p>
          <a:p>
            <a:r>
              <a:rPr lang="de-DE" dirty="0" smtClean="0"/>
              <a:t>HTML 5</a:t>
            </a:r>
          </a:p>
          <a:p>
            <a:endParaRPr lang="de-DE" dirty="0"/>
          </a:p>
          <a:p>
            <a:r>
              <a:rPr lang="de-DE" dirty="0" err="1" smtClean="0"/>
              <a:t>Sencha</a:t>
            </a:r>
            <a:r>
              <a:rPr lang="de-DE" dirty="0" smtClean="0"/>
              <a:t> Touch</a:t>
            </a:r>
          </a:p>
          <a:p>
            <a:endParaRPr lang="de-DE" dirty="0"/>
          </a:p>
          <a:p>
            <a:r>
              <a:rPr lang="de-DE" dirty="0" err="1" smtClean="0"/>
              <a:t>CakeJS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045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/>
              <a:t>iPad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265207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Einige Fakten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 GHz Apple A4 SOC-Chip</a:t>
            </a:r>
          </a:p>
          <a:p>
            <a:r>
              <a:rPr lang="de-DE" dirty="0"/>
              <a:t>1024 x 768 </a:t>
            </a:r>
          </a:p>
          <a:p>
            <a:r>
              <a:rPr lang="de-DE" dirty="0" smtClean="0"/>
              <a:t>Safari</a:t>
            </a:r>
          </a:p>
          <a:p>
            <a:r>
              <a:rPr lang="de-DE" dirty="0" err="1" smtClean="0"/>
              <a:t>iOS</a:t>
            </a:r>
            <a:r>
              <a:rPr lang="de-DE" dirty="0" smtClean="0"/>
              <a:t> 4.2</a:t>
            </a:r>
          </a:p>
          <a:p>
            <a:endParaRPr lang="de-DE" dirty="0"/>
          </a:p>
          <a:p>
            <a:r>
              <a:rPr lang="de-DE" dirty="0" smtClean="0"/>
              <a:t>Kein Silverlight</a:t>
            </a:r>
          </a:p>
          <a:p>
            <a:r>
              <a:rPr lang="de-DE" dirty="0" smtClean="0"/>
              <a:t>Kein Flash</a:t>
            </a:r>
          </a:p>
          <a:p>
            <a:endParaRPr lang="de-DE" dirty="0"/>
          </a:p>
          <a:p>
            <a:r>
              <a:rPr lang="de-DE" dirty="0" smtClean="0"/>
              <a:t>Niemand weis was Apple als nächstes vor hat !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124" y="1952836"/>
            <a:ext cx="443206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7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keine APP?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Objective</a:t>
            </a:r>
            <a:r>
              <a:rPr lang="de-DE" dirty="0" smtClean="0"/>
              <a:t> C</a:t>
            </a:r>
          </a:p>
          <a:p>
            <a:r>
              <a:rPr lang="de-DE" dirty="0" smtClean="0"/>
              <a:t>X-Code</a:t>
            </a:r>
          </a:p>
          <a:p>
            <a:pPr lvl="1"/>
            <a:r>
              <a:rPr lang="de-DE" dirty="0" smtClean="0"/>
              <a:t>Interface </a:t>
            </a:r>
            <a:r>
              <a:rPr lang="de-DE" dirty="0" err="1" smtClean="0"/>
              <a:t>Builder</a:t>
            </a:r>
            <a:endParaRPr lang="de-DE" dirty="0" smtClean="0"/>
          </a:p>
          <a:p>
            <a:pPr lvl="1"/>
            <a:r>
              <a:rPr lang="de-DE" dirty="0" smtClean="0"/>
              <a:t>iPad Simulator</a:t>
            </a:r>
          </a:p>
          <a:p>
            <a:r>
              <a:rPr lang="de-DE" dirty="0" smtClean="0"/>
              <a:t>Entwicklung nur auf einem MAC möglich</a:t>
            </a:r>
          </a:p>
          <a:p>
            <a:r>
              <a:rPr lang="de-DE" dirty="0" smtClean="0"/>
              <a:t>Kosten für Entwicklerlizenz ca. 90€/Jahr</a:t>
            </a:r>
          </a:p>
          <a:p>
            <a:pPr lvl="1"/>
            <a:r>
              <a:rPr lang="de-DE" dirty="0" smtClean="0"/>
              <a:t>Zugriff auf Beta Versionen und mehr…</a:t>
            </a:r>
          </a:p>
          <a:p>
            <a:endParaRPr lang="de-DE" dirty="0"/>
          </a:p>
          <a:p>
            <a:r>
              <a:rPr lang="de-DE" dirty="0" smtClean="0"/>
              <a:t>.NET</a:t>
            </a:r>
          </a:p>
          <a:p>
            <a:pPr lvl="1"/>
            <a:r>
              <a:rPr lang="de-DE" dirty="0" smtClean="0"/>
              <a:t>Mono</a:t>
            </a:r>
          </a:p>
          <a:p>
            <a:pPr lvl="1"/>
            <a:r>
              <a:rPr lang="de-DE" dirty="0" err="1" smtClean="0"/>
              <a:t>MonoTouch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571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/>
              <a:t>HTML5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32050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Bildschirmpräsentation (4:3)</PresentationFormat>
  <Paragraphs>125</Paragraphs>
  <Slides>24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Larissa-Design</vt:lpstr>
      <vt:lpstr>iPad Entwicklung mit .NET</vt:lpstr>
      <vt:lpstr>Story…</vt:lpstr>
      <vt:lpstr>…vor 6 Monaten</vt:lpstr>
      <vt:lpstr>Heute…</vt:lpstr>
      <vt:lpstr>Agenda</vt:lpstr>
      <vt:lpstr>iPad</vt:lpstr>
      <vt:lpstr>Einige Fakten</vt:lpstr>
      <vt:lpstr>Warum keine APP?</vt:lpstr>
      <vt:lpstr>HTML5</vt:lpstr>
      <vt:lpstr>Fakten</vt:lpstr>
      <vt:lpstr>Features in HTML 5</vt:lpstr>
      <vt:lpstr>&lt;canvas&gt;</vt:lpstr>
      <vt:lpstr>Canvas Cheat Sheet</vt:lpstr>
      <vt:lpstr>DEMO</vt:lpstr>
      <vt:lpstr>CakeJS</vt:lpstr>
      <vt:lpstr>CakeJS</vt:lpstr>
      <vt:lpstr>DEMO</vt:lpstr>
      <vt:lpstr>Sencha Touch</vt:lpstr>
      <vt:lpstr>Eigenschaften</vt:lpstr>
      <vt:lpstr>DEMO</vt:lpstr>
      <vt:lpstr>Zusammenfassung</vt:lpstr>
      <vt:lpstr>Links</vt:lpstr>
      <vt:lpstr>Q &amp; A</vt:lpstr>
      <vt:lpstr>Partner &amp; Sponsoren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Mirko Leschik</dc:creator>
  <cp:lastModifiedBy>Ostwald, Daniel</cp:lastModifiedBy>
  <cp:revision>52</cp:revision>
  <dcterms:created xsi:type="dcterms:W3CDTF">2008-04-21T19:41:56Z</dcterms:created>
  <dcterms:modified xsi:type="dcterms:W3CDTF">2011-02-10T18:54:46Z</dcterms:modified>
</cp:coreProperties>
</file>